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44"/>
    <a:srgbClr val="771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64" y="-72"/>
      </p:cViewPr>
      <p:guideLst>
        <p:guide orient="horz" pos="2160"/>
        <p:guide pos="2880"/>
      </p:guideLst>
    </p:cSldViewPr>
  </p:slide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9022" y="288898"/>
            <a:ext cx="4310183" cy="6415807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Christy Keeler’s</a:t>
            </a:r>
          </a:p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Book Report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7349205" y="2919415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771810"/>
                </a:solidFill>
              </a:rPr>
              <a:t>Characters</a:t>
            </a:r>
            <a:endParaRPr lang="en-US" sz="1600" dirty="0">
              <a:solidFill>
                <a:srgbClr val="771810"/>
              </a:solidFill>
            </a:endParaRPr>
          </a:p>
        </p:txBody>
      </p:sp>
      <p:sp>
        <p:nvSpPr>
          <p:cNvPr id="17" name="Rounded Rectangle 16">
            <a:hlinkClick r:id="rId4" action="ppaction://hlinksldjump"/>
          </p:cNvPr>
          <p:cNvSpPr/>
          <p:nvPr/>
        </p:nvSpPr>
        <p:spPr>
          <a:xfrm>
            <a:off x="7370764" y="452223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771810"/>
                </a:solidFill>
              </a:rPr>
              <a:t>Plot</a:t>
            </a:r>
            <a:endParaRPr lang="en-US" sz="1600" dirty="0">
              <a:solidFill>
                <a:srgbClr val="771810"/>
              </a:solidFill>
            </a:endParaRPr>
          </a:p>
        </p:txBody>
      </p:sp>
      <p:sp>
        <p:nvSpPr>
          <p:cNvPr id="18" name="Rounded Rectangle 17">
            <a:hlinkClick r:id="rId5" action="ppaction://hlinksldjump"/>
          </p:cNvPr>
          <p:cNvSpPr/>
          <p:nvPr/>
        </p:nvSpPr>
        <p:spPr>
          <a:xfrm>
            <a:off x="7341730" y="1685819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771810"/>
                </a:solidFill>
              </a:rPr>
              <a:t>Setting</a:t>
            </a:r>
            <a:endParaRPr lang="en-US" sz="1600" dirty="0">
              <a:solidFill>
                <a:srgbClr val="771810"/>
              </a:solidFill>
            </a:endParaRPr>
          </a:p>
        </p:txBody>
      </p:sp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370764" y="4153011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771810"/>
                </a:solidFill>
              </a:rPr>
              <a:t>Genre</a:t>
            </a:r>
            <a:endParaRPr lang="en-US" sz="1600" dirty="0">
              <a:solidFill>
                <a:srgbClr val="771810"/>
              </a:solidFill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370764" y="5386606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771810"/>
                </a:solidFill>
              </a:rPr>
              <a:t>Vocabulary</a:t>
            </a:r>
            <a:endParaRPr lang="en-US" sz="1600" dirty="0">
              <a:solidFill>
                <a:srgbClr val="7718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166" y="4111483"/>
            <a:ext cx="1317656" cy="1961361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Plot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95166" y="6227203"/>
            <a:ext cx="1342058" cy="401037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 smtClean="0">
                <a:solidFill>
                  <a:srgbClr val="771810"/>
                </a:solidFill>
              </a:rPr>
              <a:t>Return to Homepage</a:t>
            </a:r>
            <a:endParaRPr lang="en-US" sz="1200" dirty="0">
              <a:solidFill>
                <a:srgbClr val="771810"/>
              </a:solidFill>
            </a:endParaRPr>
          </a:p>
        </p:txBody>
      </p:sp>
      <p:sp>
        <p:nvSpPr>
          <p:cNvPr id="10" name="Rectangle 9">
            <a:hlinkClick r:id="" action="ppaction://hlinkshowjump?jump=firstslide"/>
          </p:cNvPr>
          <p:cNvSpPr/>
          <p:nvPr/>
        </p:nvSpPr>
        <p:spPr>
          <a:xfrm>
            <a:off x="7208246" y="3898964"/>
            <a:ext cx="1715719" cy="2959036"/>
          </a:xfrm>
          <a:prstGeom prst="rect">
            <a:avLst/>
          </a:prstGeom>
          <a:solidFill>
            <a:srgbClr val="FFE144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i="1" dirty="0" smtClean="0">
                <a:solidFill>
                  <a:srgbClr val="771810"/>
                </a:solidFill>
                <a:latin typeface="Times New Roman"/>
                <a:cs typeface="Times New Roman"/>
              </a:rPr>
              <a:t>Catching Fire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, the second book in the </a:t>
            </a:r>
            <a:r>
              <a:rPr lang="en-US" i="1" dirty="0" smtClean="0">
                <a:solidFill>
                  <a:srgbClr val="771810"/>
                </a:solidFill>
                <a:latin typeface="Times New Roman"/>
                <a:cs typeface="Times New Roman"/>
              </a:rPr>
              <a:t>Hunger Games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 series by Suzanne Collins, continues the story of…</a:t>
            </a:r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166" y="4111483"/>
            <a:ext cx="1317656" cy="1961361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Setting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95166" y="6227203"/>
            <a:ext cx="1342058" cy="401037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 smtClean="0">
                <a:solidFill>
                  <a:srgbClr val="771810"/>
                </a:solidFill>
              </a:rPr>
              <a:t>Return to Homepage</a:t>
            </a:r>
            <a:endParaRPr lang="en-US" sz="1200" dirty="0">
              <a:solidFill>
                <a:srgbClr val="771810"/>
              </a:solidFill>
            </a:endParaRPr>
          </a:p>
        </p:txBody>
      </p:sp>
      <p:sp>
        <p:nvSpPr>
          <p:cNvPr id="10" name="Rectangle 9">
            <a:hlinkClick r:id="" action="ppaction://hlinkshowjump?jump=firstslide"/>
          </p:cNvPr>
          <p:cNvSpPr/>
          <p:nvPr/>
        </p:nvSpPr>
        <p:spPr>
          <a:xfrm>
            <a:off x="7208246" y="3898964"/>
            <a:ext cx="1715719" cy="2959036"/>
          </a:xfrm>
          <a:prstGeom prst="rect">
            <a:avLst/>
          </a:prstGeom>
          <a:solidFill>
            <a:srgbClr val="FFE144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dirty="0" err="1" smtClean="0">
                <a:solidFill>
                  <a:srgbClr val="771810"/>
                </a:solidFill>
                <a:latin typeface="Times New Roman"/>
                <a:cs typeface="Times New Roman"/>
              </a:rPr>
              <a:t>Panem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 is the futuristic civilization residing in what is now the United States. It contains thirteen districts (the thirteenth was identified at the end of </a:t>
            </a:r>
            <a:r>
              <a:rPr lang="en-US" i="1" dirty="0" smtClean="0">
                <a:solidFill>
                  <a:srgbClr val="771810"/>
                </a:solidFill>
                <a:latin typeface="Times New Roman"/>
                <a:cs typeface="Times New Roman"/>
              </a:rPr>
              <a:t>Hunger Games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), and a capital city.</a:t>
            </a:r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166" y="4111483"/>
            <a:ext cx="1317656" cy="1961361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Characters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95166" y="6227203"/>
            <a:ext cx="1342058" cy="401037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 smtClean="0">
                <a:solidFill>
                  <a:srgbClr val="771810"/>
                </a:solidFill>
              </a:rPr>
              <a:t>Return to Homepage</a:t>
            </a:r>
            <a:endParaRPr lang="en-US" sz="1200" dirty="0">
              <a:solidFill>
                <a:srgbClr val="771810"/>
              </a:solidFill>
            </a:endParaRPr>
          </a:p>
        </p:txBody>
      </p:sp>
      <p:sp>
        <p:nvSpPr>
          <p:cNvPr id="10" name="Rectangle 9">
            <a:hlinkClick r:id="" action="ppaction://hlinkshowjump?jump=firstslide"/>
          </p:cNvPr>
          <p:cNvSpPr/>
          <p:nvPr/>
        </p:nvSpPr>
        <p:spPr>
          <a:xfrm>
            <a:off x="7208246" y="3898964"/>
            <a:ext cx="1715719" cy="2959036"/>
          </a:xfrm>
          <a:prstGeom prst="rect">
            <a:avLst/>
          </a:prstGeom>
          <a:solidFill>
            <a:srgbClr val="FFE144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dirty="0" err="1" smtClean="0">
                <a:solidFill>
                  <a:srgbClr val="771810"/>
                </a:solidFill>
                <a:latin typeface="Times New Roman"/>
                <a:cs typeface="Times New Roman"/>
              </a:rPr>
              <a:t>Kaniss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771810"/>
                </a:solidFill>
                <a:latin typeface="Times New Roman"/>
                <a:cs typeface="Times New Roman"/>
              </a:rPr>
              <a:t>Everdeen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, the main character in all of the </a:t>
            </a:r>
            <a:r>
              <a:rPr lang="en-US" i="1" dirty="0" smtClean="0">
                <a:solidFill>
                  <a:srgbClr val="771810"/>
                </a:solidFill>
                <a:latin typeface="Times New Roman"/>
                <a:cs typeface="Times New Roman"/>
              </a:rPr>
              <a:t>Hunger Games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 books, is a…</a:t>
            </a:r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166" y="4111483"/>
            <a:ext cx="1317656" cy="1961361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Genre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95166" y="6227203"/>
            <a:ext cx="1342058" cy="401037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 smtClean="0">
                <a:solidFill>
                  <a:srgbClr val="771810"/>
                </a:solidFill>
              </a:rPr>
              <a:t>Return to Homepage</a:t>
            </a:r>
            <a:endParaRPr lang="en-US" sz="1200" dirty="0">
              <a:solidFill>
                <a:srgbClr val="771810"/>
              </a:solidFill>
            </a:endParaRPr>
          </a:p>
        </p:txBody>
      </p:sp>
      <p:sp>
        <p:nvSpPr>
          <p:cNvPr id="10" name="Rectangle 9">
            <a:hlinkClick r:id="" action="ppaction://hlinkshowjump?jump=firstslide"/>
          </p:cNvPr>
          <p:cNvSpPr/>
          <p:nvPr/>
        </p:nvSpPr>
        <p:spPr>
          <a:xfrm>
            <a:off x="7208246" y="3898964"/>
            <a:ext cx="1715719" cy="2959036"/>
          </a:xfrm>
          <a:prstGeom prst="rect">
            <a:avLst/>
          </a:prstGeom>
          <a:solidFill>
            <a:srgbClr val="FFE144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This book falls into several genre categories. It is a fictional book for young adults. </a:t>
            </a:r>
          </a:p>
          <a:p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Some consider it a fantasy because… </a:t>
            </a:r>
          </a:p>
          <a:p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Others consider it science fiction because… </a:t>
            </a:r>
          </a:p>
          <a:p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I think… </a:t>
            </a:r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18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166" y="4111483"/>
            <a:ext cx="1317656" cy="1961361"/>
          </a:xfrm>
          <a:prstGeom prst="rect">
            <a:avLst/>
          </a:prstGeom>
          <a:noFill/>
          <a:ln w="57150" cap="flat" cmpd="sng" algn="ctr">
            <a:solidFill>
              <a:srgbClr val="FFE14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>
              <a:srgbClr val="FFE144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771810"/>
                </a:solidFill>
              </a:rPr>
              <a:t>Vocabulary</a:t>
            </a:r>
            <a:endParaRPr lang="en-US" sz="4800" b="1" dirty="0">
              <a:solidFill>
                <a:srgbClr val="77181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95166" y="6227203"/>
            <a:ext cx="1342058" cy="401037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 smtClean="0">
                <a:solidFill>
                  <a:srgbClr val="771810"/>
                </a:solidFill>
              </a:rPr>
              <a:t>Return to Homepage</a:t>
            </a:r>
            <a:endParaRPr lang="en-US" sz="1200" dirty="0">
              <a:solidFill>
                <a:srgbClr val="771810"/>
              </a:solidFill>
            </a:endParaRPr>
          </a:p>
        </p:txBody>
      </p:sp>
      <p:sp>
        <p:nvSpPr>
          <p:cNvPr id="10" name="Rectangle 9">
            <a:hlinkClick r:id="" action="ppaction://hlinkshowjump?jump=firstslide"/>
          </p:cNvPr>
          <p:cNvSpPr/>
          <p:nvPr/>
        </p:nvSpPr>
        <p:spPr>
          <a:xfrm>
            <a:off x="7208246" y="3898964"/>
            <a:ext cx="1715719" cy="2959036"/>
          </a:xfrm>
          <a:prstGeom prst="rect">
            <a:avLst/>
          </a:prstGeom>
          <a:solidFill>
            <a:srgbClr val="FFE144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Some of the words unfamiliar to me before reading this book included:</a:t>
            </a:r>
          </a:p>
          <a:p>
            <a:endParaRPr lang="en-US" dirty="0" smtClean="0">
              <a:solidFill>
                <a:srgbClr val="771810"/>
              </a:solidFill>
              <a:latin typeface="Times New Roman"/>
              <a:cs typeface="Times New Roman"/>
            </a:endParaRPr>
          </a:p>
          <a:p>
            <a:pPr marL="457200" indent="-457200">
              <a:spcAft>
                <a:spcPts val="1200"/>
              </a:spcAft>
            </a:pPr>
            <a:r>
              <a:rPr lang="en-US" dirty="0">
                <a:solidFill>
                  <a:srgbClr val="771810"/>
                </a:solidFill>
                <a:latin typeface="Times New Roman"/>
                <a:cs typeface="Times New Roman"/>
              </a:rPr>
              <a:t>x</a:t>
            </a: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yz: Definition Definition Definition Definition Definition Definition Definition</a:t>
            </a:r>
          </a:p>
          <a:p>
            <a:pPr marL="457200" indent="-457200">
              <a:spcAft>
                <a:spcPts val="1200"/>
              </a:spcAft>
            </a:pP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xyz: Definition Definition Definition Definition Definition Definition Definition</a:t>
            </a:r>
          </a:p>
          <a:p>
            <a:pPr marL="457200" indent="-457200">
              <a:spcAft>
                <a:spcPts val="1200"/>
              </a:spcAft>
            </a:pPr>
            <a:r>
              <a:rPr lang="en-US" dirty="0" smtClean="0">
                <a:solidFill>
                  <a:srgbClr val="771810"/>
                </a:solidFill>
                <a:latin typeface="Times New Roman"/>
                <a:cs typeface="Times New Roman"/>
              </a:rPr>
              <a:t>xyz: Definition Definition Definition Definition Definition Definition Definition</a:t>
            </a:r>
          </a:p>
          <a:p>
            <a:endParaRPr lang="en-US" dirty="0">
              <a:solidFill>
                <a:srgbClr val="77181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Christy Keeler, Ph.D.</dc:creator>
  <cp:lastModifiedBy>Comer</cp:lastModifiedBy>
  <cp:revision>7</cp:revision>
  <dcterms:created xsi:type="dcterms:W3CDTF">2011-05-30T15:43:06Z</dcterms:created>
  <dcterms:modified xsi:type="dcterms:W3CDTF">2012-09-04T21:20:03Z</dcterms:modified>
</cp:coreProperties>
</file>